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0" d="100"/>
          <a:sy n="70" d="100"/>
        </p:scale>
        <p:origin x="-208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0348826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1" name="Shape 5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2" name="Shape 11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8" name="Shape 11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5" name="Shape 12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4" name="Shape 6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4" name="Shape 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8" name="Shape 9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5" name="Shape 10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599" cy="20525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algn="ctr">
              <a:spcBef>
                <a:spcPts val="0"/>
              </a:spcBef>
              <a:buSzPct val="100000"/>
              <a:defRPr sz="5200"/>
            </a:lvl1pPr>
            <a:lvl2pPr algn="ctr">
              <a:spcBef>
                <a:spcPts val="0"/>
              </a:spcBef>
              <a:buSzPct val="100000"/>
              <a:defRPr sz="5200"/>
            </a:lvl2pPr>
            <a:lvl3pPr algn="ctr">
              <a:spcBef>
                <a:spcPts val="0"/>
              </a:spcBef>
              <a:buSzPct val="100000"/>
              <a:defRPr sz="5200"/>
            </a:lvl3pPr>
            <a:lvl4pPr algn="ctr">
              <a:spcBef>
                <a:spcPts val="0"/>
              </a:spcBef>
              <a:buSzPct val="100000"/>
              <a:defRPr sz="5200"/>
            </a:lvl4pPr>
            <a:lvl5pPr algn="ctr">
              <a:spcBef>
                <a:spcPts val="0"/>
              </a:spcBef>
              <a:buSzPct val="100000"/>
              <a:defRPr sz="5200"/>
            </a:lvl5pPr>
            <a:lvl6pPr algn="ctr">
              <a:spcBef>
                <a:spcPts val="0"/>
              </a:spcBef>
              <a:buSzPct val="100000"/>
              <a:defRPr sz="5200"/>
            </a:lvl6pPr>
            <a:lvl7pPr algn="ctr">
              <a:spcBef>
                <a:spcPts val="0"/>
              </a:spcBef>
              <a:buSzPct val="100000"/>
              <a:defRPr sz="5200"/>
            </a:lvl7pPr>
            <a:lvl8pPr algn="ctr">
              <a:spcBef>
                <a:spcPts val="0"/>
              </a:spcBef>
              <a:buSzPct val="100000"/>
              <a:defRPr sz="5200"/>
            </a:lvl8pPr>
            <a:lvl9pPr algn="ctr">
              <a:spcBef>
                <a:spcPts val="0"/>
              </a:spcBef>
              <a:buSzPct val="100000"/>
              <a:defRPr sz="5200"/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599" cy="7926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>
            <a:spLocks noGrp="1"/>
          </p:cNvSpPr>
          <p:nvPr>
            <p:ph type="title"/>
          </p:nvPr>
        </p:nvSpPr>
        <p:spPr>
          <a:xfrm>
            <a:off x="311700" y="1106125"/>
            <a:ext cx="8520599" cy="19635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algn="ctr">
              <a:spcBef>
                <a:spcPts val="0"/>
              </a:spcBef>
              <a:buSzPct val="100000"/>
              <a:defRPr sz="12000"/>
            </a:lvl1pPr>
            <a:lvl2pPr algn="ctr">
              <a:spcBef>
                <a:spcPts val="0"/>
              </a:spcBef>
              <a:buSzPct val="100000"/>
              <a:defRPr sz="12000"/>
            </a:lvl2pPr>
            <a:lvl3pPr algn="ctr">
              <a:spcBef>
                <a:spcPts val="0"/>
              </a:spcBef>
              <a:buSzPct val="100000"/>
              <a:defRPr sz="12000"/>
            </a:lvl3pPr>
            <a:lvl4pPr algn="ctr">
              <a:spcBef>
                <a:spcPts val="0"/>
              </a:spcBef>
              <a:buSzPct val="100000"/>
              <a:defRPr sz="12000"/>
            </a:lvl4pPr>
            <a:lvl5pPr algn="ctr">
              <a:spcBef>
                <a:spcPts val="0"/>
              </a:spcBef>
              <a:buSzPct val="100000"/>
              <a:defRPr sz="12000"/>
            </a:lvl5pPr>
            <a:lvl6pPr algn="ctr">
              <a:spcBef>
                <a:spcPts val="0"/>
              </a:spcBef>
              <a:buSzPct val="100000"/>
              <a:defRPr sz="12000"/>
            </a:lvl6pPr>
            <a:lvl7pPr algn="ctr">
              <a:spcBef>
                <a:spcPts val="0"/>
              </a:spcBef>
              <a:buSzPct val="100000"/>
              <a:defRPr sz="12000"/>
            </a:lvl7pPr>
            <a:lvl8pPr algn="ctr">
              <a:spcBef>
                <a:spcPts val="0"/>
              </a:spcBef>
              <a:buSzPct val="100000"/>
              <a:defRPr sz="12000"/>
            </a:lvl8pPr>
            <a:lvl9pPr algn="ctr">
              <a:spcBef>
                <a:spcPts val="0"/>
              </a:spcBef>
              <a:buSzPct val="100000"/>
              <a:defRPr sz="12000"/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599" cy="1300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>
              <a:spcBef>
                <a:spcPts val="0"/>
              </a:spcBef>
              <a:defRPr/>
            </a:lvl1pPr>
            <a:lvl2pPr algn="ctr">
              <a:spcBef>
                <a:spcPts val="0"/>
              </a:spcBef>
              <a:defRPr/>
            </a:lvl2pPr>
            <a:lvl3pPr algn="ctr">
              <a:spcBef>
                <a:spcPts val="0"/>
              </a:spcBef>
              <a:defRPr/>
            </a:lvl3pPr>
            <a:lvl4pPr algn="ctr">
              <a:spcBef>
                <a:spcPts val="0"/>
              </a:spcBef>
              <a:defRPr/>
            </a:lvl4pPr>
            <a:lvl5pPr algn="ctr">
              <a:spcBef>
                <a:spcPts val="0"/>
              </a:spcBef>
              <a:defRPr/>
            </a:lvl5pPr>
            <a:lvl6pPr algn="ctr">
              <a:spcBef>
                <a:spcPts val="0"/>
              </a:spcBef>
              <a:defRPr/>
            </a:lvl6pPr>
            <a:lvl7pPr algn="ctr">
              <a:spcBef>
                <a:spcPts val="0"/>
              </a:spcBef>
              <a:defRPr/>
            </a:lvl7pPr>
            <a:lvl8pPr algn="ctr">
              <a:spcBef>
                <a:spcPts val="0"/>
              </a:spcBef>
              <a:defRPr/>
            </a:lvl8pPr>
            <a:lvl9pPr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titl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599" cy="841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algn="ctr">
              <a:spcBef>
                <a:spcPts val="0"/>
              </a:spcBef>
              <a:buSzPct val="100000"/>
              <a:defRPr sz="3600"/>
            </a:lvl1pPr>
            <a:lvl2pPr algn="ctr">
              <a:spcBef>
                <a:spcPts val="0"/>
              </a:spcBef>
              <a:buSzPct val="100000"/>
              <a:defRPr sz="3600"/>
            </a:lvl2pPr>
            <a:lvl3pPr algn="ctr">
              <a:spcBef>
                <a:spcPts val="0"/>
              </a:spcBef>
              <a:buSzPct val="100000"/>
              <a:defRPr sz="3600"/>
            </a:lvl3pPr>
            <a:lvl4pPr algn="ctr">
              <a:spcBef>
                <a:spcPts val="0"/>
              </a:spcBef>
              <a:buSzPct val="100000"/>
              <a:defRPr sz="3600"/>
            </a:lvl4pPr>
            <a:lvl5pPr algn="ctr">
              <a:spcBef>
                <a:spcPts val="0"/>
              </a:spcBef>
              <a:buSzPct val="100000"/>
              <a:defRPr sz="3600"/>
            </a:lvl5pPr>
            <a:lvl6pPr algn="ctr">
              <a:spcBef>
                <a:spcPts val="0"/>
              </a:spcBef>
              <a:buSzPct val="100000"/>
              <a:defRPr sz="3600"/>
            </a:lvl6pPr>
            <a:lvl7pPr algn="ctr">
              <a:spcBef>
                <a:spcPts val="0"/>
              </a:spcBef>
              <a:buSzPct val="100000"/>
              <a:defRPr sz="3600"/>
            </a:lvl7pPr>
            <a:lvl8pPr algn="ctr">
              <a:spcBef>
                <a:spcPts val="0"/>
              </a:spcBef>
              <a:buSzPct val="100000"/>
              <a:defRPr sz="3600"/>
            </a:lvl8pPr>
            <a:lvl9pPr algn="ctr">
              <a:spcBef>
                <a:spcPts val="0"/>
              </a:spcBef>
              <a:buSzPct val="100000"/>
              <a:defRPr sz="3600"/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899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buSzPct val="100000"/>
              <a:defRPr sz="1400"/>
            </a:lvl1pPr>
            <a:lvl2pPr>
              <a:spcBef>
                <a:spcPts val="0"/>
              </a:spcBef>
              <a:buSzPct val="100000"/>
              <a:defRPr sz="1200"/>
            </a:lvl2pPr>
            <a:lvl3pPr>
              <a:spcBef>
                <a:spcPts val="0"/>
              </a:spcBef>
              <a:buSzPct val="100000"/>
              <a:defRPr sz="1200"/>
            </a:lvl3pPr>
            <a:lvl4pPr>
              <a:spcBef>
                <a:spcPts val="0"/>
              </a:spcBef>
              <a:buSzPct val="100000"/>
              <a:defRPr sz="1200"/>
            </a:lvl4pPr>
            <a:lvl5pPr>
              <a:spcBef>
                <a:spcPts val="0"/>
              </a:spcBef>
              <a:buSzPct val="100000"/>
              <a:defRPr sz="1200"/>
            </a:lvl5pPr>
            <a:lvl6pPr>
              <a:spcBef>
                <a:spcPts val="0"/>
              </a:spcBef>
              <a:buSzPct val="100000"/>
              <a:defRPr sz="1200"/>
            </a:lvl6pPr>
            <a:lvl7pPr>
              <a:spcBef>
                <a:spcPts val="0"/>
              </a:spcBef>
              <a:buSzPct val="100000"/>
              <a:defRPr sz="1200"/>
            </a:lvl7pPr>
            <a:lvl8pPr>
              <a:spcBef>
                <a:spcPts val="0"/>
              </a:spcBef>
              <a:buSzPct val="100000"/>
              <a:defRPr sz="1200"/>
            </a:lvl8pPr>
            <a:lvl9pPr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899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buSzPct val="100000"/>
              <a:defRPr sz="1400"/>
            </a:lvl1pPr>
            <a:lvl2pPr>
              <a:spcBef>
                <a:spcPts val="0"/>
              </a:spcBef>
              <a:buSzPct val="100000"/>
              <a:defRPr sz="1200"/>
            </a:lvl2pPr>
            <a:lvl3pPr>
              <a:spcBef>
                <a:spcPts val="0"/>
              </a:spcBef>
              <a:buSzPct val="100000"/>
              <a:defRPr sz="1200"/>
            </a:lvl3pPr>
            <a:lvl4pPr>
              <a:spcBef>
                <a:spcPts val="0"/>
              </a:spcBef>
              <a:buSzPct val="100000"/>
              <a:defRPr sz="1200"/>
            </a:lvl4pPr>
            <a:lvl5pPr>
              <a:spcBef>
                <a:spcPts val="0"/>
              </a:spcBef>
              <a:buSzPct val="100000"/>
              <a:defRPr sz="1200"/>
            </a:lvl5pPr>
            <a:lvl6pPr>
              <a:spcBef>
                <a:spcPts val="0"/>
              </a:spcBef>
              <a:buSzPct val="100000"/>
              <a:defRPr sz="1200"/>
            </a:lvl6pPr>
            <a:lvl7pPr>
              <a:spcBef>
                <a:spcPts val="0"/>
              </a:spcBef>
              <a:buSzPct val="100000"/>
              <a:defRPr sz="1200"/>
            </a:lvl7pPr>
            <a:lvl8pPr>
              <a:spcBef>
                <a:spcPts val="0"/>
              </a:spcBef>
              <a:buSzPct val="100000"/>
              <a:defRPr sz="1200"/>
            </a:lvl8pPr>
            <a:lvl9pPr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7999" cy="7556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buSzPct val="100000"/>
              <a:defRPr sz="2400"/>
            </a:lvl1pPr>
            <a:lvl2pPr>
              <a:spcBef>
                <a:spcPts val="0"/>
              </a:spcBef>
              <a:buSzPct val="100000"/>
              <a:defRPr sz="2400"/>
            </a:lvl2pPr>
            <a:lvl3pPr>
              <a:spcBef>
                <a:spcPts val="0"/>
              </a:spcBef>
              <a:buSzPct val="100000"/>
              <a:defRPr sz="2400"/>
            </a:lvl3pPr>
            <a:lvl4pPr>
              <a:spcBef>
                <a:spcPts val="0"/>
              </a:spcBef>
              <a:buSzPct val="100000"/>
              <a:defRPr sz="2400"/>
            </a:lvl4pPr>
            <a:lvl5pPr>
              <a:spcBef>
                <a:spcPts val="0"/>
              </a:spcBef>
              <a:buSzPct val="100000"/>
              <a:defRPr sz="2400"/>
            </a:lvl5pPr>
            <a:lvl6pPr>
              <a:spcBef>
                <a:spcPts val="0"/>
              </a:spcBef>
              <a:buSzPct val="100000"/>
              <a:defRPr sz="2400"/>
            </a:lvl6pPr>
            <a:lvl7pPr>
              <a:spcBef>
                <a:spcPts val="0"/>
              </a:spcBef>
              <a:buSzPct val="100000"/>
              <a:defRPr sz="2400"/>
            </a:lvl7pPr>
            <a:lvl8pPr>
              <a:spcBef>
                <a:spcPts val="0"/>
              </a:spcBef>
              <a:buSzPct val="100000"/>
              <a:defRPr sz="2400"/>
            </a:lvl8pPr>
            <a:lvl9pPr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7999" cy="3179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buSzPct val="100000"/>
              <a:defRPr sz="1200"/>
            </a:lvl1pPr>
            <a:lvl2pPr>
              <a:spcBef>
                <a:spcPts val="0"/>
              </a:spcBef>
              <a:buSzPct val="100000"/>
              <a:defRPr sz="1200"/>
            </a:lvl2pPr>
            <a:lvl3pPr>
              <a:spcBef>
                <a:spcPts val="0"/>
              </a:spcBef>
              <a:buSzPct val="100000"/>
              <a:defRPr sz="1200"/>
            </a:lvl3pPr>
            <a:lvl4pPr>
              <a:spcBef>
                <a:spcPts val="0"/>
              </a:spcBef>
              <a:buSzPct val="100000"/>
              <a:defRPr sz="1200"/>
            </a:lvl4pPr>
            <a:lvl5pPr>
              <a:spcBef>
                <a:spcPts val="0"/>
              </a:spcBef>
              <a:buSzPct val="100000"/>
              <a:defRPr sz="1200"/>
            </a:lvl5pPr>
            <a:lvl6pPr>
              <a:spcBef>
                <a:spcPts val="0"/>
              </a:spcBef>
              <a:buSzPct val="100000"/>
              <a:defRPr sz="1200"/>
            </a:lvl6pPr>
            <a:lvl7pPr>
              <a:spcBef>
                <a:spcPts val="0"/>
              </a:spcBef>
              <a:buSzPct val="100000"/>
              <a:defRPr sz="1200"/>
            </a:lvl7pPr>
            <a:lvl8pPr>
              <a:spcBef>
                <a:spcPts val="0"/>
              </a:spcBef>
              <a:buSzPct val="100000"/>
              <a:defRPr sz="1200"/>
            </a:lvl8pPr>
            <a:lvl9pPr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>
              <a:spcBef>
                <a:spcPts val="0"/>
              </a:spcBef>
              <a:buSzPct val="100000"/>
              <a:defRPr sz="4800"/>
            </a:lvl1pPr>
            <a:lvl2pPr>
              <a:spcBef>
                <a:spcPts val="0"/>
              </a:spcBef>
              <a:buSzPct val="100000"/>
              <a:defRPr sz="4800"/>
            </a:lvl2pPr>
            <a:lvl3pPr>
              <a:spcBef>
                <a:spcPts val="0"/>
              </a:spcBef>
              <a:buSzPct val="100000"/>
              <a:defRPr sz="4800"/>
            </a:lvl3pPr>
            <a:lvl4pPr>
              <a:spcBef>
                <a:spcPts val="0"/>
              </a:spcBef>
              <a:buSzPct val="100000"/>
              <a:defRPr sz="4800"/>
            </a:lvl4pPr>
            <a:lvl5pPr>
              <a:spcBef>
                <a:spcPts val="0"/>
              </a:spcBef>
              <a:buSzPct val="100000"/>
              <a:defRPr sz="4800"/>
            </a:lvl5pPr>
            <a:lvl6pPr>
              <a:spcBef>
                <a:spcPts val="0"/>
              </a:spcBef>
              <a:buSzPct val="100000"/>
              <a:defRPr sz="4800"/>
            </a:lvl6pPr>
            <a:lvl7pPr>
              <a:spcBef>
                <a:spcPts val="0"/>
              </a:spcBef>
              <a:buSzPct val="100000"/>
              <a:defRPr sz="4800"/>
            </a:lvl7pPr>
            <a:lvl8pPr>
              <a:spcBef>
                <a:spcPts val="0"/>
              </a:spcBef>
              <a:buSzPct val="100000"/>
              <a:defRPr sz="4800"/>
            </a:lvl8pPr>
            <a:lvl9pPr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/>
          <p:nvPr/>
        </p:nvSpPr>
        <p:spPr>
          <a:xfrm>
            <a:off x="4572000" y="-125"/>
            <a:ext cx="4572000" cy="5143499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199" cy="14823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algn="ctr">
              <a:spcBef>
                <a:spcPts val="0"/>
              </a:spcBef>
              <a:buSzPct val="100000"/>
              <a:defRPr sz="4200"/>
            </a:lvl1pPr>
            <a:lvl2pPr algn="ctr">
              <a:spcBef>
                <a:spcPts val="0"/>
              </a:spcBef>
              <a:buSzPct val="100000"/>
              <a:defRPr sz="4200"/>
            </a:lvl2pPr>
            <a:lvl3pPr algn="ctr">
              <a:spcBef>
                <a:spcPts val="0"/>
              </a:spcBef>
              <a:buSzPct val="100000"/>
              <a:defRPr sz="4200"/>
            </a:lvl3pPr>
            <a:lvl4pPr algn="ctr">
              <a:spcBef>
                <a:spcPts val="0"/>
              </a:spcBef>
              <a:buSzPct val="100000"/>
              <a:defRPr sz="4200"/>
            </a:lvl4pPr>
            <a:lvl5pPr algn="ctr">
              <a:spcBef>
                <a:spcPts val="0"/>
              </a:spcBef>
              <a:buSzPct val="100000"/>
              <a:defRPr sz="4200"/>
            </a:lvl5pPr>
            <a:lvl6pPr algn="ctr">
              <a:spcBef>
                <a:spcPts val="0"/>
              </a:spcBef>
              <a:buSzPct val="100000"/>
              <a:defRPr sz="4200"/>
            </a:lvl6pPr>
            <a:lvl7pPr algn="ctr">
              <a:spcBef>
                <a:spcPts val="0"/>
              </a:spcBef>
              <a:buSzPct val="100000"/>
              <a:defRPr sz="4200"/>
            </a:lvl7pPr>
            <a:lvl8pPr algn="ctr">
              <a:spcBef>
                <a:spcPts val="0"/>
              </a:spcBef>
              <a:buSzPct val="100000"/>
              <a:defRPr sz="4200"/>
            </a:lvl8pPr>
            <a:lvl9pPr algn="ctr">
              <a:spcBef>
                <a:spcPts val="0"/>
              </a:spcBef>
              <a:buSzPct val="100000"/>
              <a:defRPr sz="4200"/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199" cy="12351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09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2pPr>
            <a:lvl3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3pPr>
            <a:lvl4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4pPr>
            <a:lvl5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5pPr>
            <a:lvl6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6pPr>
            <a:lvl7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7pPr>
            <a:lvl8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8pPr>
            <a:lvl9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2"/>
                </a:solidFill>
              </a:rPr>
              <a:t>‹#›</a:t>
            </a:fld>
            <a:endParaRPr lang="en" sz="1000">
              <a:solidFill>
                <a:schemeClr val="dk2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599" cy="20525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Elements</a:t>
            </a:r>
          </a:p>
        </p:txBody>
      </p:sp>
      <p:sp>
        <p:nvSpPr>
          <p:cNvPr id="54" name="Shape 54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599" cy="792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D.N. Fell School- Mr. Wagenborg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Clr>
                <a:schemeClr val="dk1"/>
              </a:buClr>
              <a:buSzPct val="39285"/>
              <a:buFont typeface="Arial"/>
              <a:buNone/>
            </a:pPr>
            <a:r>
              <a:rPr lang="en"/>
              <a:t>Classifying Elements</a:t>
            </a:r>
          </a:p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15" name="Shape 11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6666"/>
              <a:buFont typeface="Arial"/>
              <a:buNone/>
            </a:pPr>
            <a:r>
              <a:rPr lang="en" sz="3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Metalloids- contain properties of both metals and 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6666"/>
              <a:buFont typeface="Arial"/>
              <a:buNone/>
            </a:pPr>
            <a:r>
              <a:rPr lang="en" sz="3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Nonmetals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6666"/>
              <a:buFont typeface="Arial"/>
              <a:buNone/>
            </a:pPr>
            <a:r>
              <a:rPr lang="en" sz="3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	Ex. Some are shiny and are poor thermal  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6666"/>
              <a:buFont typeface="Arial"/>
              <a:buNone/>
            </a:pPr>
            <a:r>
              <a:rPr lang="en" sz="3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 conductors and some are dull and good 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6666"/>
              <a:buFont typeface="Arial"/>
              <a:buNone/>
            </a:pPr>
            <a:r>
              <a:rPr lang="en" sz="3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 thermal conductors </a:t>
            </a:r>
          </a:p>
          <a:p>
            <a:pPr>
              <a:spcBef>
                <a:spcPts val="0"/>
              </a:spcBef>
              <a:buNone/>
            </a:pPr>
            <a:endParaRPr sz="3000"/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21" name="Shape 12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122" name="Shape 1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43000" y="0"/>
            <a:ext cx="6858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"/>
              <a:t>On The Periodic Table</a:t>
            </a:r>
          </a:p>
        </p:txBody>
      </p:sp>
      <p:sp>
        <p:nvSpPr>
          <p:cNvPr id="128" name="Shape 12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129" name="Shape 1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90050" y="1474075"/>
            <a:ext cx="5712500" cy="27848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"/>
              <a:t>Elements</a:t>
            </a:r>
          </a:p>
        </p:txBody>
      </p:sp>
      <p:sp>
        <p:nvSpPr>
          <p:cNvPr id="60" name="Shape 6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 pure substance that 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cannot</a:t>
            </a:r>
            <a:r>
              <a:rPr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be broken down into 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simpler substances by chemical 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1111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or physical means. 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61" name="Shape 6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63500" y="1905000"/>
            <a:ext cx="5238750" cy="3238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"/>
              <a:t>Elements Are Listed on The Periodic Table</a:t>
            </a:r>
          </a:p>
        </p:txBody>
      </p:sp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68" name="Shape 6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33529" y="1097375"/>
            <a:ext cx="5752795" cy="4046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"/>
              <a:t>Elements</a:t>
            </a:r>
          </a:p>
        </p:txBody>
      </p:sp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1111"/>
              <a:buFont typeface="Arial"/>
              <a:buNone/>
            </a:pPr>
            <a:r>
              <a:rPr lang="en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Pure Substance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1111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Contains only one type of particle or atom</a:t>
            </a:r>
          </a:p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Example 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Hydrogen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only contains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Hydrogen atoms             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Oxygen only 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contains Oxygen 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atoms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1111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ETC</a:t>
            </a:r>
          </a:p>
        </p:txBody>
      </p:sp>
      <p:pic>
        <p:nvPicPr>
          <p:cNvPr id="75" name="Shape 7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89575" y="1978550"/>
            <a:ext cx="7154426" cy="3164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"/>
              <a:t>Properties of Elements</a:t>
            </a:r>
          </a:p>
        </p:txBody>
      </p:sp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1111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Contains both physical (like melting point and density) and</a:t>
            </a:r>
          </a:p>
          <a:p>
            <a:pPr lvl="0" indent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1111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chemical (like reactivity and flammability)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1111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ELEMENTS MAY SHARE SOME PROPERTIES, BUT THEY NEVER SHARE ALL OF THEM. A LIST OF PROPERTIES IS UNIQUE TO ONE ELEMENT.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1111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To identify an element you must look at </a:t>
            </a:r>
            <a:r>
              <a:rPr lang="en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all of the properties</a:t>
            </a:r>
          </a:p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"/>
              <a:t>Properties of Matter</a:t>
            </a:r>
          </a:p>
        </p:txBody>
      </p:sp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88" name="Shape 8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28550" y="1017723"/>
            <a:ext cx="5311350" cy="3987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>
            <a:spLocks noGrp="1"/>
          </p:cNvSpPr>
          <p:nvPr>
            <p:ph type="title"/>
          </p:nvPr>
        </p:nvSpPr>
        <p:spPr>
          <a:xfrm>
            <a:off x="150925" y="445025"/>
            <a:ext cx="8520599" cy="572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"/>
              <a:t>Classifying Elements</a:t>
            </a:r>
          </a:p>
        </p:txBody>
      </p:sp>
      <p:sp>
        <p:nvSpPr>
          <p:cNvPr id="94" name="Shape 94"/>
          <p:cNvSpPr txBox="1">
            <a:spLocks noGrp="1"/>
          </p:cNvSpPr>
          <p:nvPr>
            <p:ph type="body" idx="1"/>
          </p:nvPr>
        </p:nvSpPr>
        <p:spPr>
          <a:xfrm>
            <a:off x="311700" y="1122325"/>
            <a:ext cx="8520599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1111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Metals – shiny (light reflects), good thermal conductors, 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malleable, </a:t>
            </a:r>
          </a:p>
          <a:p>
            <a:pPr marL="457200" lvl="0" indent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ductile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95" name="Shape 9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60925" y="1590662"/>
            <a:ext cx="6096000" cy="3552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Clr>
                <a:schemeClr val="dk1"/>
              </a:buClr>
              <a:buSzPct val="39285"/>
              <a:buFont typeface="Arial"/>
              <a:buNone/>
            </a:pPr>
            <a:r>
              <a:rPr lang="en"/>
              <a:t>Classifying Elements</a:t>
            </a:r>
          </a:p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01" name="Shape 101"/>
          <p:cNvSpPr txBox="1">
            <a:spLocks noGrp="1"/>
          </p:cNvSpPr>
          <p:nvPr>
            <p:ph type="body" idx="1"/>
          </p:nvPr>
        </p:nvSpPr>
        <p:spPr>
          <a:xfrm>
            <a:off x="251400" y="1142425"/>
            <a:ext cx="8520599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Nonmetals- dull, poor conductors, brittle (easily broken)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102" name="Shape 10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1325" y="2349025"/>
            <a:ext cx="7620000" cy="2209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"/>
              <a:t>Metals vs Non-Metals</a:t>
            </a:r>
          </a:p>
        </p:txBody>
      </p:sp>
      <p:sp>
        <p:nvSpPr>
          <p:cNvPr id="108" name="Shape 10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109" name="Shape 10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7603" y="1677403"/>
            <a:ext cx="9197949" cy="26333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theme/theme1.xml><?xml version="1.0" encoding="utf-8"?>
<a:theme xmlns:a="http://schemas.openxmlformats.org/drawingml/2006/main" name="simple-light-2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165</Words>
  <Application>Microsoft Macintosh PowerPoint</Application>
  <PresentationFormat>On-screen Show (16:9)</PresentationFormat>
  <Paragraphs>42</Paragraphs>
  <Slides>12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simple-light-2</vt:lpstr>
      <vt:lpstr>Elements</vt:lpstr>
      <vt:lpstr>Elements</vt:lpstr>
      <vt:lpstr>Elements Are Listed on The Periodic Table</vt:lpstr>
      <vt:lpstr>Elements</vt:lpstr>
      <vt:lpstr>Properties of Elements</vt:lpstr>
      <vt:lpstr>Properties of Matter</vt:lpstr>
      <vt:lpstr>Classifying Elements</vt:lpstr>
      <vt:lpstr>Classifying Elements </vt:lpstr>
      <vt:lpstr>Metals vs Non-Metals</vt:lpstr>
      <vt:lpstr>Classifying Elements </vt:lpstr>
      <vt:lpstr>PowerPoint Presentation</vt:lpstr>
      <vt:lpstr>On The Periodic Table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Elements</dc:title>
  <cp:lastModifiedBy>William Wagenborg</cp:lastModifiedBy>
  <cp:revision>1</cp:revision>
  <dcterms:modified xsi:type="dcterms:W3CDTF">2015-12-08T03:02:33Z</dcterms:modified>
</cp:coreProperties>
</file>